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58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03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03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redstar\desktop\老大文件\1月份展会\展会目录\pdq文件\香味枕头切片\images\香味枕头-目录1-(2)_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651480"/>
            <a:ext cx="7143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42604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58921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9278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0567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24577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69722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37164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全屏显示(4:3)</PresentationFormat>
  <Paragraphs>0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design99</dc:creator>
  <cp:lastModifiedBy>arwen</cp:lastModifiedBy>
  <cp:revision>2</cp:revision>
  <dcterms:created xsi:type="dcterms:W3CDTF">2020-01-15T06:50:25Z</dcterms:created>
  <dcterms:modified xsi:type="dcterms:W3CDTF">2020-01-15T07:55:26Z</dcterms:modified>
</cp:coreProperties>
</file>